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4"/>
        <p:guide pos="354"/>
        <p:guide pos="7332"/>
        <p:guide orient="horz" pos="644"/>
        <p:guide orient="horz" pos="3762"/>
        <p:guide pos="503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104291237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20" y="1012190"/>
            <a:ext cx="1109027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北京交通试验场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北京交通试验场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位于北京市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通州区大杜社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393128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按项目收费）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330</a:t>
            </a:r>
            <a:r>
              <a:rPr lang="en-US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330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                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</a:t>
            </a:r>
            <a:r>
              <a:rPr lang="zh-CN" altLang="en-US" sz="1200">
                <a:latin typeface="+mn-ea"/>
                <a:cs typeface="+mn-ea"/>
                <a:sym typeface="+mn-ea"/>
              </a:rPr>
              <a:t>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无</a:t>
            </a:r>
            <a:endParaRPr lang="zh-CN" altLang="en-US" sz="1200" b="1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C:/Users/qw/AppData/Local/Temp/picturescale_20210430100550/output_20210430100552.jpgoutput_202104301005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815" y="1023620"/>
            <a:ext cx="7437755" cy="5259705"/>
          </a:xfrm>
          <a:prstGeom prst="rect">
            <a:avLst/>
          </a:prstGeom>
        </p:spPr>
      </p:pic>
      <p:pic>
        <p:nvPicPr>
          <p:cNvPr id="2" name="图片 1" descr="微信图片_202106211324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70520" y="1022350"/>
            <a:ext cx="3688080" cy="2436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598805" y="3442970"/>
            <a:ext cx="11089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2015</a:t>
            </a:r>
            <a:r>
              <a:rPr lang="zh-CN" sz="1200">
                <a:latin typeface="+mn-ea"/>
                <a:cs typeface="+mn-ea"/>
                <a:sym typeface="+mn-ea"/>
              </a:rPr>
              <a:t>新浪汽车年度车评选现场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250" y="6086475"/>
            <a:ext cx="11089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中国</a:t>
            </a:r>
            <a:r>
              <a:rPr lang="en-US" sz="1200">
                <a:latin typeface="+mn-ea"/>
                <a:cs typeface="+mn-ea"/>
                <a:sym typeface="+mn-ea"/>
              </a:rPr>
              <a:t>2017</a:t>
            </a:r>
            <a:r>
              <a:rPr lang="zh-CN" altLang="en-US" sz="1200">
                <a:latin typeface="+mn-ea"/>
                <a:cs typeface="+mn-ea"/>
                <a:sym typeface="+mn-ea"/>
              </a:rPr>
              <a:t>年度车型评选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 descr="61fecdffjw1eo1xiwzgfqj20qe0hldg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055" y="1032510"/>
            <a:ext cx="3576320" cy="2410460"/>
          </a:xfrm>
          <a:prstGeom prst="rect">
            <a:avLst/>
          </a:prstGeom>
        </p:spPr>
      </p:pic>
      <p:pic>
        <p:nvPicPr>
          <p:cNvPr id="13" name="图片 12" descr="49047534_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032510"/>
            <a:ext cx="3851275" cy="2403475"/>
          </a:xfrm>
          <a:prstGeom prst="rect">
            <a:avLst/>
          </a:prstGeom>
        </p:spPr>
      </p:pic>
      <p:pic>
        <p:nvPicPr>
          <p:cNvPr id="16" name="图片 15" descr="476ad4bejw1f95fk6grcej20xc0m8g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15" y="3724910"/>
            <a:ext cx="3827145" cy="2247265"/>
          </a:xfrm>
          <a:prstGeom prst="rect">
            <a:avLst/>
          </a:prstGeom>
        </p:spPr>
      </p:pic>
      <p:pic>
        <p:nvPicPr>
          <p:cNvPr id="19" name="图片 18" descr="201703080321299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" y="3727450"/>
            <a:ext cx="3603625" cy="2247265"/>
          </a:xfrm>
          <a:prstGeom prst="rect">
            <a:avLst/>
          </a:prstGeom>
        </p:spPr>
      </p:pic>
      <p:pic>
        <p:nvPicPr>
          <p:cNvPr id="21" name="图片 20" descr="61fecdffjw1eo1xix6tiuj20qe0hl0v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700" y="1022985"/>
            <a:ext cx="3623945" cy="2411730"/>
          </a:xfrm>
          <a:prstGeom prst="rect">
            <a:avLst/>
          </a:prstGeom>
        </p:spPr>
      </p:pic>
      <p:pic>
        <p:nvPicPr>
          <p:cNvPr id="2" name="图片 1" descr="744x0_0_autohomecar__ChsEe1yBya-AQY3bAAVYVCMptxQ7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080" y="3727450"/>
            <a:ext cx="3639185" cy="22472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8283,&quot;width&quot;:11713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8790,&quot;width&quot;:13305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14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北京交通试验场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qw</cp:lastModifiedBy>
  <cp:revision>387</cp:revision>
  <dcterms:created xsi:type="dcterms:W3CDTF">2019-06-19T02:08:00Z</dcterms:created>
  <dcterms:modified xsi:type="dcterms:W3CDTF">2021-06-21T06:08:16Z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5D7E074A40554BFE86334AD65A6BEFF9</vt:lpwstr>
  </property>
</Properties>
</file>